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4" r:id="rId26"/>
    <p:sldId id="285" r:id="rId27"/>
    <p:sldId id="281" r:id="rId28"/>
    <p:sldId id="282" r:id="rId29"/>
    <p:sldId id="283" r:id="rId30"/>
    <p:sldId id="278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8" r:id="rId42"/>
    <p:sldId id="299" r:id="rId43"/>
    <p:sldId id="300" r:id="rId44"/>
    <p:sldId id="304" r:id="rId45"/>
    <p:sldId id="305" r:id="rId46"/>
    <p:sldId id="306" r:id="rId47"/>
    <p:sldId id="310" r:id="rId48"/>
    <p:sldId id="311" r:id="rId49"/>
    <p:sldId id="312" r:id="rId50"/>
    <p:sldId id="307" r:id="rId51"/>
    <p:sldId id="308" r:id="rId52"/>
    <p:sldId id="309" r:id="rId53"/>
    <p:sldId id="301" r:id="rId54"/>
    <p:sldId id="302" r:id="rId55"/>
    <p:sldId id="313" r:id="rId56"/>
    <p:sldId id="314" r:id="rId57"/>
    <p:sldId id="315" r:id="rId58"/>
    <p:sldId id="316" r:id="rId59"/>
    <p:sldId id="317" r:id="rId60"/>
    <p:sldId id="303" r:id="rId61"/>
    <p:sldId id="296" r:id="rId62"/>
    <p:sldId id="318" r:id="rId63"/>
    <p:sldId id="319" r:id="rId64"/>
    <p:sldId id="320" r:id="rId65"/>
    <p:sldId id="321" r:id="rId66"/>
    <p:sldId id="322" r:id="rId67"/>
    <p:sldId id="323" r:id="rId68"/>
    <p:sldId id="297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4660"/>
  </p:normalViewPr>
  <p:slideViewPr>
    <p:cSldViewPr snapToGrid="0">
      <p:cViewPr varScale="1">
        <p:scale>
          <a:sx n="58" d="100"/>
          <a:sy n="58" d="100"/>
        </p:scale>
        <p:origin x="98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0C4FB7-A2E9-4EA8-9282-84302065E6E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E6F017-1654-4AA9-9511-FB295B4618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0665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C:\AWS-DevOPS\VP\All Courses\Microservices - Cloud Native\Demos\Ex_Files_Learning_Spring6_with_SpringBoot3\Exercise Files\02_03_end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314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C:\AWS-DevOPS\VP\All Courses\Microservices - Cloud Native\Demos\Ex_Files_Learning_Spring6_with_SpringBoot3\Exercise Files\02_04_end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29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0475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/>
              <a:t>Mysql</a:t>
            </a:r>
            <a:r>
              <a:rPr lang="en-IN" dirty="0"/>
              <a:t> example: </a:t>
            </a:r>
            <a:r>
              <a:rPr lang="en-US" dirty="0"/>
              <a:t>C:\AWS-DevOPS\VP\All Courses\Microservices - Cloud Native\Demos\Ex_Files_Learning_Spring6_with_SpringBoot3\Exercise Files\02_04_end\</a:t>
            </a:r>
            <a:r>
              <a:rPr lang="en-US" dirty="0" err="1"/>
              <a:t>landon</a:t>
            </a:r>
            <a:r>
              <a:rPr lang="en-US" dirty="0"/>
              <a:t>-hotel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30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086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C:\AWS-DevOPS\VP\All Courses\Microservices - Cloud Native\Demos\Ex_Files_Learning_Spring6_with_SpringBoing6_with_SpringBoot3\Exercise Files\03_03_end\</a:t>
            </a:r>
            <a:r>
              <a:rPr lang="en-US" dirty="0" err="1"/>
              <a:t>landon</a:t>
            </a:r>
            <a:r>
              <a:rPr lang="en-US" dirty="0"/>
              <a:t>-hotel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40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0838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C:\AWS-DevOPS\VP\All Courses\Microservices - Cloud Native\Demos\Ex_Files_Learning_Spring6_with_SpringBoot3\Exercise Files\04_02_end\</a:t>
            </a:r>
            <a:r>
              <a:rPr lang="en-US" dirty="0" err="1"/>
              <a:t>landon</a:t>
            </a:r>
            <a:r>
              <a:rPr lang="en-US" dirty="0"/>
              <a:t>-hotel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47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9749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C:\AWS-DevOPS\VP\All Courses\Microservices - Cloud Native\Demos\Ex_Files_Learning_Spring6_with_SpringBoot3\Exercise Files\04_03_end\</a:t>
            </a:r>
            <a:r>
              <a:rPr lang="en-US" dirty="0" err="1"/>
              <a:t>landon</a:t>
            </a:r>
            <a:r>
              <a:rPr lang="en-US" dirty="0"/>
              <a:t>-hotel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49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1193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C:\AWS-DevOPS\VP\All Courses\Microservices - Cloud Native\Demos\Ex_Files_Learning_Spring6_with_SpringBoot3\Exercise Files\05_02_end\</a:t>
            </a:r>
            <a:r>
              <a:rPr lang="en-US" dirty="0" err="1"/>
              <a:t>landon</a:t>
            </a:r>
            <a:r>
              <a:rPr lang="en-US" dirty="0"/>
              <a:t>-hotel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E6F017-1654-4AA9-9511-FB295B4618C4}" type="slidenum">
              <a:rPr lang="en-IN" smtClean="0"/>
              <a:t>54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1232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F0283-F0D4-97D6-1791-9B13C04F2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0EC767-85B7-748F-8CBE-75F6E563BF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3F14C-051B-F0CE-8295-03B1411F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76719-8932-258E-700E-1D940CD34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236D7-A5DF-F5EA-0905-2286A7201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3516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A155-F95C-449D-333E-0A31466C3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877F94-C7A7-A835-0867-9A6BB200ED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BAE6F-4EFA-39CE-5BCF-ED00212CD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00F44-5765-9FD3-3976-EE348D04F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EDB58-4161-6084-0475-DF120803E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9321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3E3B8E2-81CA-22CD-3F17-255028A05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38AF9F-2577-4075-D956-5B95886648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AE5E91-284C-FF19-6417-05B9DBE41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3E2CED-8C6E-5277-BE52-48131D6B1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90FB1C-F1FD-3BA1-F0B9-09F5BF3B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5834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43BEB-27FA-CCBD-3636-165B391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5EB80-EEF4-1D1D-3013-F2CE362F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7DDCA-F756-C76F-2584-D6A63375C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F01A93-BC43-D34F-F903-77C67673E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7EE92A-D06A-2182-9F98-3921D29F2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188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60712-A499-068A-4496-8225F039A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46B191-ACA6-112B-7064-E1B7F9997C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419B0-73FF-0102-A95D-AF8F089C2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A15B3-B48D-0D5A-7D57-668679BD8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CB2F12-8B72-D4F8-BC60-229ACA320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373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FFC7B-A298-44F3-5A91-85ED59B1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57E14-CF07-C45C-43B4-27A87F6E1F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C32245-DBB4-D56D-D171-FA9506B1F1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26C847-02E7-77BA-F3BE-B2BF86AD0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E45EF-2651-62F0-34A2-4B6ACE8FA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28828-2737-C8C0-8E3E-21E110EBB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935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12296-C6C2-0EE9-F5EB-28E2FC01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9B7890-6C0E-0DF0-E92F-5B739215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6465DE-D4ED-385C-32B2-FDE9E58CC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6592F9-6CF2-DCE3-9B1A-BEBF297C62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7C7500-D024-B2A3-B994-AD8C74C183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C7C2A4-6C95-37E5-9FF0-ED3E7B41D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FF9B181-A434-D1F7-C2C5-798BDAAB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1A4F18-9DF3-C7B4-45D7-937764F3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837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DA0D-787F-0E80-1D47-41A40ADE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9B7B79-B4E3-6D2B-7DB2-07D9B69CC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21C4B-03FB-8028-A75C-43E48B905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71F067-26F4-903B-0096-8EBFA785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367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68405-509B-9A72-BBFF-FF85D9615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3E1BEA-8D80-BB3D-2BCF-125129C79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F11DE6-E085-A2E8-B75B-C76BA0B6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151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F5CD5-D26F-A0C0-4E63-8A38D77EB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D9C1D-60F3-F649-78E1-74D5A5F6F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59DAE1-5456-56AA-128D-DA113DBB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90359B-69D0-D605-A37B-692B6563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A4186-1C0E-E09F-ABCF-82BB53433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6B918A-3BE8-299E-56F4-D9776D11D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9310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01672-CDD6-7C11-FF00-0F3DFAC6A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CDA73C-EDC2-244F-DF17-D6C72FAFF8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C899E-4C44-9B0C-856D-F1346CD434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76658-EE24-D864-AC7A-A956C3BED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F44FF-6712-7189-400B-1E02854E0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46BDAC-958C-40D6-7788-80C06630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796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6272A7-0958-F080-99B4-75E813378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049AA-B085-1BE9-BA6F-8581B0DA2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FFB246-57EF-DAB3-DCC1-F3266505A9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502D9-5026-4B0A-BA95-50A452C08420}" type="datetimeFigureOut">
              <a:rPr lang="en-IN" smtClean="0"/>
              <a:t>17-10-2025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CEFEC-D4EF-D2F8-43CC-C3AED9F01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A693D7-D80B-828E-BCA5-4A467B5669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7F871F-8764-4657-899C-0FF523B05A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0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35412D-661B-5EA8-5745-D65351B80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3397"/>
            <a:ext cx="12192000" cy="655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45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C7C30-B462-838B-7FB4-3AE19AE43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947BD-B5B6-070E-A832-739D2F71C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07" y="228153"/>
            <a:ext cx="11355385" cy="640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811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972A3-F390-CF55-E7AE-F2C0AD4D6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725DC-D83A-75EB-B3CE-FD01BB354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3" y="37626"/>
            <a:ext cx="11850754" cy="67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31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8DEED-6071-91B7-B282-B9ED0AB8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C0807-6D6D-541C-2099-2F4164C1C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521" y="2523998"/>
            <a:ext cx="6858957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116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5BEF4-2FA0-7A63-E864-CFDE9FE96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59ED92-93FA-435C-F04A-19F820700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394"/>
            <a:ext cx="12192000" cy="647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47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69947-D9FC-C5E3-5D12-C7093564B8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CFD152-1B7A-0529-5C2A-8E50DC2E6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66" y="2157235"/>
            <a:ext cx="9793067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00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E0482C-9299-7233-5354-3A24D05E4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872BEA-2438-E146-7515-045FDF90F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" y="585390"/>
            <a:ext cx="1218417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039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A6EFD-371B-0371-4162-0A8E91D19E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73C7AA-402A-CBD7-9E5E-AD3FBA8217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7695"/>
            <a:ext cx="12192000" cy="580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780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DB348-64AB-7600-2FDA-27816391C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782948-E7D8-B4E2-B8A5-99527D706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390101"/>
            <a:ext cx="11622122" cy="60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2989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B134D6-FB58-CED7-9747-BD3352AD7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19244-3D03-1A9C-ED14-4EBBC8EA6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76" y="656838"/>
            <a:ext cx="10907647" cy="5544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74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1115F-F981-63ED-B282-217A8B20F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DB5DFD-93DE-CBE6-77F4-CBEF65813A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45" y="2319182"/>
            <a:ext cx="9735909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25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0A07E-D419-5D61-D62D-B38D2F1278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A495A-7D44-9D06-6210-D06CE4F4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6771"/>
            <a:ext cx="12192000" cy="454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92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3384C-233D-1804-D1F7-A4A25F085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B37C9-1D06-0FEC-627A-5F006F3A9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" y="418680"/>
            <a:ext cx="12136544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16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42D5B4-7A07-B736-90CE-C836969B4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FBE3EF-11F6-E836-C8B6-BF91D7408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4057"/>
            <a:ext cx="12192000" cy="6109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67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6385B-A5E3-473C-3A79-6BEA35889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6F1EE7-03BE-1CDD-7D54-1BCF72A71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098" y="294837"/>
            <a:ext cx="10059804" cy="6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53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EEE70-4ABF-1580-78B5-D0DA9CF77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D8F1FD-03BA-77ED-2FB6-7B41DF83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13" y="42390"/>
            <a:ext cx="10736173" cy="6773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436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0188B-A82F-DF5C-11B5-67F2CBD57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90C318-DF81-6F5A-152F-A0F5CD54A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85258"/>
            <a:ext cx="11212490" cy="6687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271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8B8D4-709C-4E4B-22D5-9E85B6B48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8D4EA7-4141-AE06-10A3-F52F2E6F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683" y="3228947"/>
            <a:ext cx="1676634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027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46170-867F-733E-5CA6-99F15C417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E5FC74-CFEA-6C63-B746-EE59CB9AC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730" y="2614499"/>
            <a:ext cx="8516539" cy="162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5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BD699-2DA5-259D-FE2B-64ED5BB367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C3DBBE-2504-EA68-0048-0C21711BC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525" y="3186078"/>
            <a:ext cx="1428949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52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CB731B-F8B3-8D41-543F-02C8C90A2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DFEC4-2C64-B32F-023C-14E0D2888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889" y="2595446"/>
            <a:ext cx="7316221" cy="166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30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5EDE4-717C-4BE2-F37E-60660915D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BDEE98-1A79-9E36-AA6C-BD90D185E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1446" y="3062236"/>
            <a:ext cx="2029108" cy="73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3685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66FF8-1502-F820-1648-017D76AD8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093549-EE0D-AFB0-A72E-E497EB714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520" y="1900024"/>
            <a:ext cx="7944959" cy="305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500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C40F3-D82C-455F-58CB-BF98E0E19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21F884-7A57-9518-748D-2A8B2EDEA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1050"/>
            <a:ext cx="12192000" cy="559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98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2BD45-F64E-39EE-A41F-3BF4949B5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9A5DCF-4007-B448-0C10-6FE5328E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304364"/>
            <a:ext cx="11612596" cy="62492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9AA7D-C42C-2D23-2C35-2AFE639B2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0491" y="1191442"/>
            <a:ext cx="1790950" cy="61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12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4DA31-6CA8-BEAA-D87D-9CD1D11CA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E2BA73-4296-E0C3-0505-793FC175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915" y="2228682"/>
            <a:ext cx="7478169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924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115F6-FD60-CDA5-0A0E-C1881068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EE5162-064D-A270-5E7A-4112A7533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121920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4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26C01-4D06-B12E-2835-9419A48BA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E86CDC-3289-40C0-0BDE-FF21A2372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8763"/>
            <a:ext cx="12192000" cy="530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970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79FB-1551-F3AC-F4B6-B694B352E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459A12-D134-2BED-A0F0-630B6C49A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1784" y="494890"/>
            <a:ext cx="6668431" cy="586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64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67601-DA15-BB6E-E758-78A1F3ED0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BEE848-B04A-C903-A42A-2EDF0E5DB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864" y="2738341"/>
            <a:ext cx="606827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960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DCDBC-4379-EB60-8C6B-F5A4C6E24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1D302-5729-1300-1F4D-997CC89BA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40" y="442495"/>
            <a:ext cx="10536120" cy="59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683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D6289-61E6-1474-76E7-7980CF456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48C967-0415-B2B3-C415-9026CB4A5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23" y="170995"/>
            <a:ext cx="12031754" cy="6516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2607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EC6C95-5D1F-417C-8DB8-C0B2F9F5A8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ACB789-38A2-CA02-58F3-EBC9B30DE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252498"/>
            <a:ext cx="8973802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18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7D3A38-FCD8-AE56-CB3A-452ABC21B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BFE5A-83F5-487E-86B1-BD60F06847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598" y="2266788"/>
            <a:ext cx="9878804" cy="232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166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DC3C30-9B28-9D06-9DC3-59F4575CA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B6929-1A79-530F-5B39-37FCFB03D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789" y="3190842"/>
            <a:ext cx="876422" cy="47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41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1F6E63-712B-7D58-6672-CE68BBB1C2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09CAC1-B789-AAA2-047D-6C558BFF6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389" y="2666893"/>
            <a:ext cx="8221222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20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E1F0A-6268-269D-8420-712F37FD5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C4605-9975-BB36-956D-63A17B26A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9445"/>
            <a:ext cx="12192000" cy="605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106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71DB-8219-40F5-2B57-DEF825316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DAB707-E3E7-B9AF-5E0C-92DDD89D3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45" y="13811"/>
            <a:ext cx="10278909" cy="683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7496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85602-3B58-75BD-8D1A-48640E424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1475D5-EADD-537C-C17E-982281306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566338"/>
            <a:ext cx="10679015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463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F5AC5-6553-0BAE-A407-394ACE64A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560CC49-97E0-2FF3-C948-58B294D8D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52"/>
            <a:ext cx="12192000" cy="65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310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E243E-6ECC-430E-6656-6C8031B651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F30BCA-E04F-F3AA-2D97-C995AB14B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2342998"/>
            <a:ext cx="9316750" cy="21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332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6A6F9-385F-C1B8-5516-02F43D8E7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A625FF-E3B2-FF0E-E0E8-4608FA00C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04" y="3109868"/>
            <a:ext cx="828791" cy="63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7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65E94-5187-C5AE-2DF6-A3BF530CC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E118CF-55D0-EC49-C30C-8CB88F7B3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2657367"/>
            <a:ext cx="5325218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5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1C1F1-3FE1-9182-04B6-842D8326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622E4D-B274-6533-E642-8CEEEECC60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131" y="3271815"/>
            <a:ext cx="809738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35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BD7B4-1180-ADF2-B8DE-A1E3D8C20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511EEF-6D9B-A3C3-2763-94F325D91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703" y="2104840"/>
            <a:ext cx="10164594" cy="264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6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076D-87D9-9B2F-DB86-078B50630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D35422-689C-93B6-D05F-3F695D49A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8022"/>
            <a:ext cx="12192000" cy="5221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702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B3370-0790-58B2-5DE9-F2288B462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101984-68E9-D554-9673-18394ED6A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9376" y="1532349"/>
            <a:ext cx="1771897" cy="400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DCF050-2142-5DAB-02BF-DFE0266CE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890" y="2591848"/>
            <a:ext cx="6306430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017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5D71D-A6C7-4A01-2CD0-DDD679B6B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6F92E-2329-2965-1AE0-1599D2348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1556"/>
            <a:ext cx="12192000" cy="597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94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EB4DA-0284-2EED-9DDD-755B471F8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C40DC3-7E6E-8FD8-5F6B-4C88DBE30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2600209"/>
            <a:ext cx="9440592" cy="165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623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0132D-BC28-F7B2-5B10-9FA3AEDE6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B5D514-A2D8-84AF-E572-E568C0539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657" y="3205131"/>
            <a:ext cx="790685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563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46E11-5324-EA0C-F92D-CCE130270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2E7DF-E6B8-C5E4-B6B6-1E34BD010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190"/>
            <a:ext cx="12192000" cy="35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448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591A8-E3CC-274F-6AA0-D6F72B467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4AB66-A58B-BC42-C9D3-880F8BAA4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2228682"/>
            <a:ext cx="8478433" cy="240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39126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FA80-E8C0-9544-B801-1E106CA3C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7FF00B-EF13-12CE-4F64-617C09597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336" y="2776446"/>
            <a:ext cx="8621328" cy="130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846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BAA5-16DD-1D36-E683-CF0B52247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95FF1-2F0F-47BF-5C53-630C63034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0" y="928338"/>
            <a:ext cx="12041280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539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8E37D-66E1-233B-B8A6-B58CE7983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5D4625-2755-6C0C-BEA4-06DF457B3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761628"/>
            <a:ext cx="10374173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345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818FD-E339-0F54-F53D-7F7DF5AE1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AE42DF-AAEA-B746-ABB8-FEC59F4B77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40" y="2100077"/>
            <a:ext cx="9993120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94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D10C2-401E-A352-47A0-9605CC9FC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86765-3AB7-4694-957B-A239CF2B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346"/>
            <a:ext cx="12192000" cy="648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4518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C2A92-16DD-5ABA-93D6-AF7B6D9FF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A5689-AF52-967D-2E5C-0A075AD53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161469"/>
            <a:ext cx="11288700" cy="6535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19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F0D66-C991-39E8-1FD0-EB4A723D1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0003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8638B-3D59-2A36-BF54-9FC72727F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7B7E11-6D33-3DC4-E9C4-0FE2807BC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021" y="2400156"/>
            <a:ext cx="6677957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33249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79E3E-E174-DA97-F288-19A2F4FEE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DB32A4-C58E-B253-4155-DA2E6B60B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770"/>
            <a:ext cx="12192000" cy="625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661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214E-7EE8-FB65-AB7B-5795ED8D4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78016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52467F-7CA7-90E6-F3E6-F8CB035C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44165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6CF71-26DB-842B-A0DD-547D713B4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56641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CE128-A5B3-457A-9D85-F95B883263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0267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D30C5-38C1-671A-8EDC-8B0C460C14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EB3B67-FC4C-A0A9-7014-5DC092146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510"/>
            <a:ext cx="12192000" cy="567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36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B81C13-96B5-7879-E4CA-16D81A840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9247CC6-885A-9745-D103-A4F3C4055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4" y="0"/>
            <a:ext cx="1108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61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469F9-0DAD-574D-87F2-6325B0460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B1E982-2E88-227D-40F9-9AAA80E29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177" y="2528762"/>
            <a:ext cx="9459645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87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1287</TotalTime>
  <Words>263</Words>
  <Application>Microsoft Office PowerPoint</Application>
  <PresentationFormat>Widescreen</PresentationFormat>
  <Paragraphs>14</Paragraphs>
  <Slides>68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Kumar Kumar</dc:creator>
  <cp:lastModifiedBy>Kumar Kumar</cp:lastModifiedBy>
  <cp:revision>24</cp:revision>
  <dcterms:created xsi:type="dcterms:W3CDTF">2025-10-17T14:44:24Z</dcterms:created>
  <dcterms:modified xsi:type="dcterms:W3CDTF">2025-10-18T12:11:52Z</dcterms:modified>
</cp:coreProperties>
</file>